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5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09A9A-26B1-499C-9F22-E1CA45AEAAA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64963-009B-47BE-A32E-2F6383D71B9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037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7808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831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585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171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7259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2269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12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203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5680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46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874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033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739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052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51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227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935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179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40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Fill Every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Valley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40: 3-11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8178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a way for the Lord.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the way, prepare the way.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Fill Every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Valley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40: 3-11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71992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building a road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 the Lord our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Making a straight new path.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Move every rock, fill up every hole,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Clearing God’s way into our hearts. So…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93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1816306"/>
            <a:ext cx="8458200" cy="322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a way for the Lord.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the way, prepare the way.</a:t>
            </a:r>
          </a:p>
          <a:p>
            <a:pPr>
              <a:buFont typeface="Wingdings" charset="0"/>
              <a:buNone/>
              <a:defRPr/>
            </a:pPr>
            <a:endParaRPr lang="en-AU" sz="3400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sz="3100" b="1" dirty="0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35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725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will loudly shout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From the mountains high,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Shout with joy without fear.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Singing this message to everyone: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“Listen and look your God is here!” So…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663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1816306"/>
            <a:ext cx="8458200" cy="322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Prepare a way for the Lord.</a:t>
            </a:r>
          </a:p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>
              <a:buFont typeface="Wingdings" charset="0"/>
              <a:buNone/>
              <a:defRPr/>
            </a:pPr>
            <a:r>
              <a:rPr lang="en-AU" b="1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Prepare the way, prepare the way.</a:t>
            </a:r>
          </a:p>
          <a:p>
            <a:pPr>
              <a:buFont typeface="Wingdings" charset="0"/>
              <a:buNone/>
              <a:defRPr/>
            </a:pPr>
            <a:endParaRPr lang="en-AU" sz="3400" b="1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b="1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sz="3100" b="1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 algn="ctr">
              <a:buFont typeface="Wingdings" charset="0"/>
              <a:buNone/>
              <a:defRPr/>
            </a:pPr>
            <a:endParaRPr lang="en-US" sz="240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318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053284"/>
            <a:ext cx="8534400" cy="275143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 is like a shepherd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Who feeds his flock.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Gather us up in His arms.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Holding us closely by His side,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Loving and protecting us from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harm.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So…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6811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a way for the Lord.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every valley up,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Tear every mountain down,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Prepare the way, prepare the way.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Fill Every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Valley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40: 3-11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56409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274</Words>
  <Application>Microsoft Office PowerPoint</Application>
  <PresentationFormat>Widescreen</PresentationFormat>
  <Paragraphs>60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Microsoft account</cp:lastModifiedBy>
  <cp:revision>2</cp:revision>
  <dcterms:created xsi:type="dcterms:W3CDTF">2015-09-02T10:53:55Z</dcterms:created>
  <dcterms:modified xsi:type="dcterms:W3CDTF">2016-02-04T07:17:22Z</dcterms:modified>
</cp:coreProperties>
</file>